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9FDA48E-B1CD-4FF3-AF1A-9D821CA9CED8}" type="datetimeFigureOut">
              <a:rPr lang="pt-BR" smtClean="0"/>
              <a:t>26/07/2020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BC63A5D-AC90-4AF4-A670-B307801DE498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2204864"/>
            <a:ext cx="8458200" cy="1470025"/>
          </a:xfrm>
        </p:spPr>
        <p:txBody>
          <a:bodyPr/>
          <a:lstStyle/>
          <a:p>
            <a:pPr algn="ctr"/>
            <a:r>
              <a:rPr lang="pt-BR" dirty="0" smtClean="0"/>
              <a:t>Banco de Dados – Projeto Final</a:t>
            </a:r>
            <a:br>
              <a:rPr lang="pt-BR" dirty="0" smtClean="0"/>
            </a:br>
            <a:r>
              <a:rPr lang="pt-BR" sz="2400" dirty="0" smtClean="0"/>
              <a:t>E-commerce Tradicional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5373216"/>
            <a:ext cx="3096344" cy="1656184"/>
          </a:xfrm>
        </p:spPr>
        <p:txBody>
          <a:bodyPr>
            <a:noAutofit/>
          </a:bodyPr>
          <a:lstStyle/>
          <a:p>
            <a:r>
              <a:rPr lang="pt-BR" sz="1600" dirty="0" smtClean="0"/>
              <a:t>Grupo 8: </a:t>
            </a:r>
          </a:p>
          <a:p>
            <a:r>
              <a:rPr lang="pt-BR" sz="1600" dirty="0" smtClean="0"/>
              <a:t>Carla </a:t>
            </a:r>
            <a:r>
              <a:rPr lang="pt-BR" sz="1600" dirty="0" err="1" smtClean="0"/>
              <a:t>Hang</a:t>
            </a:r>
            <a:endParaRPr lang="pt-BR" sz="1600" dirty="0" smtClean="0"/>
          </a:p>
          <a:p>
            <a:r>
              <a:rPr lang="pt-BR" sz="1600" dirty="0" smtClean="0"/>
              <a:t>Ingrid Coelho</a:t>
            </a:r>
            <a:br>
              <a:rPr lang="pt-BR" sz="1600" dirty="0" smtClean="0"/>
            </a:br>
            <a:r>
              <a:rPr lang="pt-BR" sz="1600" dirty="0" err="1" smtClean="0"/>
              <a:t>Maycon</a:t>
            </a:r>
            <a:r>
              <a:rPr lang="pt-BR" sz="1600" dirty="0" smtClean="0"/>
              <a:t> </a:t>
            </a:r>
            <a:r>
              <a:rPr lang="pt-BR" sz="1600" dirty="0" err="1" smtClean="0"/>
              <a:t>Ciscotto</a:t>
            </a:r>
            <a:r>
              <a:rPr lang="pt-BR" sz="1600" dirty="0" smtClean="0"/>
              <a:t> </a:t>
            </a:r>
            <a:br>
              <a:rPr lang="pt-BR" sz="1600" dirty="0" smtClean="0"/>
            </a:br>
            <a:r>
              <a:rPr lang="pt-BR" sz="1600" dirty="0" smtClean="0"/>
              <a:t>Ramon Ives</a:t>
            </a:r>
            <a:endParaRPr lang="pt-BR" sz="1600" dirty="0"/>
          </a:p>
        </p:txBody>
      </p:sp>
      <p:pic>
        <p:nvPicPr>
          <p:cNvPr id="1026" name="Picture 2" descr="C:\Users\Carla\Downloads\MicrosoftTeams-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6148007"/>
            <a:ext cx="3563888" cy="709993"/>
          </a:xfrm>
          <a:prstGeom prst="rect">
            <a:avLst/>
          </a:prstGeom>
          <a:noFill/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0" y="4725144"/>
            <a:ext cx="8458200" cy="576063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64008" marR="0" lvl="0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tabLst/>
              <a:defRPr/>
            </a:pPr>
            <a:r>
              <a:rPr lang="pt-BR" b="1" dirty="0">
                <a:solidFill>
                  <a:schemeClr val="tx2"/>
                </a:solidFill>
              </a:rPr>
              <a:t>Residência de </a:t>
            </a:r>
            <a:r>
              <a:rPr lang="pt-BR" b="1" dirty="0" smtClean="0">
                <a:solidFill>
                  <a:schemeClr val="tx2"/>
                </a:solidFill>
              </a:rPr>
              <a:t>Software – Petrópolis – Turma 2</a:t>
            </a:r>
            <a:endParaRPr lang="pt-BR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63888" y="443711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644008" y="3284984"/>
            <a:ext cx="288032" cy="14401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C:\Users\Carla\Downloads\MicrosoftTeams-image (1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791325" cy="3152775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563888" y="98072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9220" name="Picture 4" descr="C:\Users\Carla\Downloads\MicrosoftTeams-image (1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733925"/>
            <a:ext cx="4752975" cy="2124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00192" y="580526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331640" y="587727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10242" name="Picture 2" descr="C:\Users\Carla\Downloads\MicrosoftTeams-image (1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196752"/>
            <a:ext cx="5040560" cy="4314825"/>
          </a:xfrm>
          <a:prstGeom prst="rect">
            <a:avLst/>
          </a:prstGeom>
          <a:noFill/>
        </p:spPr>
      </p:pic>
      <p:sp>
        <p:nvSpPr>
          <p:cNvPr id="9" name="Seta para a direita 8"/>
          <p:cNvSpPr/>
          <p:nvPr/>
        </p:nvSpPr>
        <p:spPr>
          <a:xfrm>
            <a:off x="5364088" y="3212976"/>
            <a:ext cx="288032" cy="14401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3" name="Picture 3" descr="C:\Users\Carla\Downloads\MicrosoftTeams-image (2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7279" y="1988840"/>
            <a:ext cx="3374572" cy="2232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84168" y="566124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475656" y="558924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4572000" y="3212976"/>
            <a:ext cx="288032" cy="14401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66" name="Picture 2" descr="C:\Users\Carla\Downloads\MicrosoftTeams-image (2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4328065" cy="3816424"/>
          </a:xfrm>
          <a:prstGeom prst="rect">
            <a:avLst/>
          </a:prstGeom>
          <a:noFill/>
        </p:spPr>
      </p:pic>
      <p:pic>
        <p:nvPicPr>
          <p:cNvPr id="11267" name="Picture 3" descr="C:\Users\Carla\Downloads\MicrosoftTeams-image (2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276872"/>
            <a:ext cx="4104456" cy="21648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19872" y="126876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12290" name="Picture 2" descr="C:\Users\Carla\Downloads\MicrosoftTeams-image (2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57" y="1628800"/>
            <a:ext cx="9058447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419872" y="172229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13314" name="Picture 2" descr="C:\Users\Carla\Downloads\MicrosoftTeams-image (2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92896"/>
            <a:ext cx="8526223" cy="3089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066800"/>
          </a:xfrm>
        </p:spPr>
        <p:txBody>
          <a:bodyPr>
            <a:normAutofit/>
          </a:bodyPr>
          <a:lstStyle/>
          <a:p>
            <a:r>
              <a:rPr lang="pt-BR" dirty="0" smtClean="0"/>
              <a:t>SQL de atualização</a:t>
            </a:r>
            <a:endParaRPr lang="pt-BR" dirty="0"/>
          </a:p>
        </p:txBody>
      </p:sp>
      <p:pic>
        <p:nvPicPr>
          <p:cNvPr id="14338" name="Picture 2" descr="C:\Users\Carla\Downloads\MicrosoftTeams-image (2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32756"/>
            <a:ext cx="5616624" cy="2340260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3563888" y="90872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563888" y="35730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Atualizada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14340" name="Picture 4" descr="C:\Users\Carla\Downloads\MicrosoftTeams-image (2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889952"/>
            <a:ext cx="6048672" cy="2851416"/>
          </a:xfrm>
          <a:prstGeom prst="rect">
            <a:avLst/>
          </a:prstGeom>
          <a:noFill/>
        </p:spPr>
      </p:pic>
      <p:sp>
        <p:nvSpPr>
          <p:cNvPr id="11" name="Retângulo de cantos arredondados 10"/>
          <p:cNvSpPr/>
          <p:nvPr/>
        </p:nvSpPr>
        <p:spPr>
          <a:xfrm>
            <a:off x="3995936" y="6552728"/>
            <a:ext cx="3744416" cy="18864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Users\Carla\Downloads\MicrosoftTeams-image (3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05064"/>
            <a:ext cx="4088229" cy="208823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066800"/>
          </a:xfrm>
        </p:spPr>
        <p:txBody>
          <a:bodyPr>
            <a:normAutofit/>
          </a:bodyPr>
          <a:lstStyle/>
          <a:p>
            <a:r>
              <a:rPr lang="pt-BR" dirty="0" smtClean="0"/>
              <a:t>SQL de exclusão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63888" y="90872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868144" y="35730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Depois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83568" y="5085184"/>
            <a:ext cx="3672408" cy="14401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362" name="Picture 2" descr="C:\Users\Carla\Downloads\MicrosoftTeams-image (2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392917"/>
            <a:ext cx="4555232" cy="1820059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835968" y="3581400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Antes 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15365" name="Picture 5" descr="C:\Users\Carla\Downloads\MicrosoftTeams-image (33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2496" y="4005064"/>
            <a:ext cx="4461504" cy="2160240"/>
          </a:xfrm>
          <a:prstGeom prst="rect">
            <a:avLst/>
          </a:prstGeom>
          <a:noFill/>
        </p:spPr>
      </p:pic>
      <p:sp>
        <p:nvSpPr>
          <p:cNvPr id="14" name="Retângulo de cantos arredondados 13"/>
          <p:cNvSpPr/>
          <p:nvPr/>
        </p:nvSpPr>
        <p:spPr>
          <a:xfrm>
            <a:off x="5076056" y="5085184"/>
            <a:ext cx="4067944" cy="21602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arla\Downloads\MicrosoftTeams-image (3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391400" cy="54102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066800"/>
          </a:xfrm>
        </p:spPr>
        <p:txBody>
          <a:bodyPr>
            <a:normAutofit/>
          </a:bodyPr>
          <a:lstStyle/>
          <a:p>
            <a:r>
              <a:rPr lang="pt-BR" dirty="0" smtClean="0"/>
              <a:t>SQL de consulta (</a:t>
            </a:r>
            <a:r>
              <a:rPr lang="pt-BR" dirty="0" err="1" smtClean="0"/>
              <a:t>Join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44008" y="1124744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499992" y="429309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Resultado</a:t>
            </a:r>
            <a:r>
              <a:rPr lang="pt-BR" sz="1600" b="1" dirty="0" smtClean="0">
                <a:solidFill>
                  <a:schemeClr val="tx2"/>
                </a:solidFill>
              </a:rPr>
              <a:t>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419872" y="1412776"/>
            <a:ext cx="4824536" cy="50405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3275856" y="4797152"/>
            <a:ext cx="4824536" cy="1872208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arla\Downloads\MicrosoftTeams-image (3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8029575" cy="56388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066800"/>
          </a:xfrm>
        </p:spPr>
        <p:txBody>
          <a:bodyPr>
            <a:normAutofit/>
          </a:bodyPr>
          <a:lstStyle/>
          <a:p>
            <a:r>
              <a:rPr lang="pt-BR" dirty="0" smtClean="0"/>
              <a:t>SQL de consulta (</a:t>
            </a:r>
            <a:r>
              <a:rPr lang="pt-BR" dirty="0" err="1" smtClean="0"/>
              <a:t>Join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716016" y="98072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72000" y="350100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Resultado</a:t>
            </a:r>
            <a:r>
              <a:rPr lang="pt-BR" sz="1600" b="1" dirty="0" smtClean="0">
                <a:solidFill>
                  <a:schemeClr val="tx2"/>
                </a:solidFill>
              </a:rPr>
              <a:t>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275856" y="1268760"/>
            <a:ext cx="5256584" cy="72008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3275856" y="4005064"/>
            <a:ext cx="5472608" cy="266429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Carla\Downloads\MicrosoftTeams-image (3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748464" cy="5372935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10668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SQL de consulta (</a:t>
            </a:r>
            <a:r>
              <a:rPr lang="pt-BR" sz="2800" dirty="0" err="1" smtClean="0"/>
              <a:t>C</a:t>
            </a:r>
            <a:r>
              <a:rPr lang="pt-BR" sz="2800" dirty="0" err="1" smtClean="0"/>
              <a:t>ount</a:t>
            </a:r>
            <a:r>
              <a:rPr lang="pt-BR" sz="2800" dirty="0" smtClean="0"/>
              <a:t> e </a:t>
            </a:r>
            <a:r>
              <a:rPr lang="pt-BR" sz="2800" dirty="0" err="1" smtClean="0"/>
              <a:t>Group</a:t>
            </a:r>
            <a:r>
              <a:rPr lang="pt-BR" sz="2800" dirty="0" smtClean="0"/>
              <a:t> </a:t>
            </a:r>
            <a:r>
              <a:rPr lang="pt-BR" sz="2800" dirty="0" err="1" smtClean="0"/>
              <a:t>by</a:t>
            </a:r>
            <a:r>
              <a:rPr lang="pt-BR" sz="2800" dirty="0" smtClean="0"/>
              <a:t>)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347864" y="98072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699792" y="3501008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Resultado</a:t>
            </a:r>
            <a:r>
              <a:rPr lang="pt-BR" sz="1600" b="1" dirty="0" smtClean="0">
                <a:solidFill>
                  <a:schemeClr val="tx2"/>
                </a:solidFill>
              </a:rPr>
              <a:t>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843808" y="1340768"/>
            <a:ext cx="5112568" cy="57606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627784" y="3861048"/>
            <a:ext cx="2304256" cy="165618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smtClean="0"/>
              <a:t>Diagrama ER ( primeira versão)</a:t>
            </a:r>
            <a:endParaRPr lang="pt-BR" dirty="0"/>
          </a:p>
        </p:txBody>
      </p:sp>
      <p:pic>
        <p:nvPicPr>
          <p:cNvPr id="2050" name="Picture 2" descr="C:\Users\Carla\Downloads\ProjetoFinal_version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64904"/>
            <a:ext cx="9144000" cy="35628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C:\Users\Carla\Downloads\MicrosoftTeams-image (3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77072"/>
            <a:ext cx="8707113" cy="2232248"/>
          </a:xfrm>
          <a:prstGeom prst="rect">
            <a:avLst/>
          </a:prstGeom>
          <a:noFill/>
        </p:spPr>
      </p:pic>
      <p:pic>
        <p:nvPicPr>
          <p:cNvPr id="19458" name="Picture 2" descr="C:\Users\Carla\Downloads\MicrosoftTeams-image (3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1196752"/>
            <a:ext cx="8028384" cy="241904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10668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SQL de consulta (Construção NF) – Um cliente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39752" y="10527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51520" y="285293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Resultado</a:t>
            </a:r>
            <a:r>
              <a:rPr lang="pt-BR" sz="1600" b="1" dirty="0" smtClean="0">
                <a:solidFill>
                  <a:schemeClr val="tx2"/>
                </a:solidFill>
              </a:rPr>
              <a:t>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51520" y="1340768"/>
            <a:ext cx="6768752" cy="14401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51520" y="3140968"/>
            <a:ext cx="7920880" cy="50405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2339752" y="386104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51520" y="4149080"/>
            <a:ext cx="6768752" cy="144016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54043" y="5661248"/>
            <a:ext cx="2757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Resultado</a:t>
            </a:r>
            <a:r>
              <a:rPr lang="pt-BR" sz="1600" b="1" dirty="0" smtClean="0">
                <a:solidFill>
                  <a:schemeClr val="tx2"/>
                </a:solidFill>
              </a:rPr>
              <a:t> 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251520" y="5949280"/>
            <a:ext cx="8424936" cy="50405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arla\Downloads\MicrosoftTeams-image (4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235344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10668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SQL de consulta (Construção NF) – Todos clientes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63688" y="126876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95536" y="321297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400" b="1" dirty="0" smtClean="0">
                <a:solidFill>
                  <a:srgbClr val="C00000"/>
                </a:solidFill>
              </a:rPr>
              <a:t>Resultado</a:t>
            </a:r>
            <a:r>
              <a:rPr lang="pt-BR" sz="1400" b="1" dirty="0" smtClean="0">
                <a:solidFill>
                  <a:schemeClr val="tx2"/>
                </a:solidFill>
              </a:rPr>
              <a:t> 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51520" y="1844824"/>
            <a:ext cx="6768752" cy="129614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51520" y="3501008"/>
            <a:ext cx="8892480" cy="237626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arla\Downloads\MicrosoftTeams-image (4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6759"/>
            <a:ext cx="9144000" cy="388448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45976"/>
            <a:ext cx="8460432" cy="1066800"/>
          </a:xfrm>
        </p:spPr>
        <p:txBody>
          <a:bodyPr>
            <a:normAutofit/>
          </a:bodyPr>
          <a:lstStyle/>
          <a:p>
            <a:r>
              <a:rPr lang="pt-BR" sz="2400" dirty="0" smtClean="0"/>
              <a:t>SQL de consulta (Construção NF) – Todos clientes-Continuação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19672" y="119675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rgbClr val="C00000"/>
                </a:solidFill>
              </a:rPr>
              <a:t>Script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9512" y="3068960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400" b="1" dirty="0" smtClean="0">
                <a:solidFill>
                  <a:srgbClr val="C00000"/>
                </a:solidFill>
              </a:rPr>
              <a:t>Resultado</a:t>
            </a:r>
            <a:r>
              <a:rPr lang="pt-BR" sz="1400" b="1" dirty="0" smtClean="0">
                <a:solidFill>
                  <a:schemeClr val="tx2"/>
                </a:solidFill>
              </a:rPr>
              <a:t> </a:t>
            </a:r>
            <a:endParaRPr lang="pt-BR" sz="1400" b="1" dirty="0">
              <a:solidFill>
                <a:schemeClr val="tx2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95536" y="1628800"/>
            <a:ext cx="6768752" cy="1296144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51520" y="3501008"/>
            <a:ext cx="8892480" cy="194421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80728"/>
            <a:ext cx="8460432" cy="1066800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/>
              <a:t>Obrigado</a:t>
            </a:r>
            <a:r>
              <a:rPr lang="pt-BR" dirty="0" smtClean="0"/>
              <a:t>!!!</a:t>
            </a:r>
            <a:endParaRPr lang="pt-BR" dirty="0"/>
          </a:p>
        </p:txBody>
      </p:sp>
      <p:pic>
        <p:nvPicPr>
          <p:cNvPr id="23554" name="Picture 2" descr="C:\Users\Carla\Downloads\IMG_4002.JPG"/>
          <p:cNvPicPr>
            <a:picLocks noChangeAspect="1" noChangeArrowheads="1"/>
          </p:cNvPicPr>
          <p:nvPr/>
        </p:nvPicPr>
        <p:blipFill>
          <a:blip r:embed="rId2" cstate="print"/>
          <a:srcRect l="14700" t="4200" r="10101" b="19550"/>
          <a:stretch>
            <a:fillRect/>
          </a:stretch>
        </p:blipFill>
        <p:spPr bwMode="auto">
          <a:xfrm>
            <a:off x="539552" y="2420888"/>
            <a:ext cx="923202" cy="936104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1691680" y="2780928"/>
            <a:ext cx="165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BR" sz="1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Carla</a:t>
            </a:r>
            <a:endParaRPr lang="pt-BR" sz="1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5" name="Picture 3" descr="C:\Users\Carla\Downloads\IMG_4786.jpg"/>
          <p:cNvPicPr>
            <a:picLocks noChangeAspect="1" noChangeArrowheads="1"/>
          </p:cNvPicPr>
          <p:nvPr/>
        </p:nvPicPr>
        <p:blipFill>
          <a:blip r:embed="rId3" cstate="print"/>
          <a:srcRect l="23979" t="417" r="30826" b="54132"/>
          <a:stretch>
            <a:fillRect/>
          </a:stretch>
        </p:blipFill>
        <p:spPr bwMode="auto">
          <a:xfrm>
            <a:off x="2699792" y="3284984"/>
            <a:ext cx="1008112" cy="1008112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3707904" y="3717032"/>
            <a:ext cx="165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BR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BR" sz="1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Ingrid</a:t>
            </a:r>
            <a:endParaRPr lang="pt-BR" sz="1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6" name="Picture 4" descr="C:\Users\Carla\Downloads\IMG_4787.jpg"/>
          <p:cNvPicPr>
            <a:picLocks noChangeAspect="1" noChangeArrowheads="1"/>
          </p:cNvPicPr>
          <p:nvPr/>
        </p:nvPicPr>
        <p:blipFill>
          <a:blip r:embed="rId4" cstate="print"/>
          <a:srcRect l="8914" t="12933" r="54109" b="48627"/>
          <a:stretch>
            <a:fillRect/>
          </a:stretch>
        </p:blipFill>
        <p:spPr bwMode="auto">
          <a:xfrm>
            <a:off x="4788024" y="2276872"/>
            <a:ext cx="1008112" cy="1045449"/>
          </a:xfrm>
          <a:prstGeom prst="rect">
            <a:avLst/>
          </a:prstGeom>
          <a:noFill/>
        </p:spPr>
      </p:pic>
      <p:sp>
        <p:nvSpPr>
          <p:cNvPr id="13" name="Retângulo 12"/>
          <p:cNvSpPr/>
          <p:nvPr/>
        </p:nvSpPr>
        <p:spPr>
          <a:xfrm>
            <a:off x="5796136" y="2636912"/>
            <a:ext cx="165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BR" sz="1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BR" sz="1600" b="1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Maycon</a:t>
            </a:r>
            <a:endParaRPr lang="pt-BR" sz="1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7" name="Picture 5" descr="C:\Users\Carla\Downloads\b9749cae-dc1d-4aeb-acc5-22599a04d315.JPG"/>
          <p:cNvPicPr>
            <a:picLocks noChangeAspect="1" noChangeArrowheads="1"/>
          </p:cNvPicPr>
          <p:nvPr/>
        </p:nvPicPr>
        <p:blipFill>
          <a:blip r:embed="rId5" cstate="print"/>
          <a:srcRect l="72050" t="15001" r="12200" b="50000"/>
          <a:stretch>
            <a:fillRect/>
          </a:stretch>
        </p:blipFill>
        <p:spPr bwMode="auto">
          <a:xfrm>
            <a:off x="6156176" y="3573016"/>
            <a:ext cx="1036915" cy="1296144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7236296" y="4149080"/>
            <a:ext cx="165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BR" sz="16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Ramon</a:t>
            </a:r>
            <a:endParaRPr lang="pt-BR" sz="16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699792" y="602128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pt-BR" sz="28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Grupo 8 – Jabutis Ninjas</a:t>
            </a:r>
            <a:endParaRPr lang="pt-BR" sz="28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8" name="Picture 6" descr="C:\Users\Carla\Downloads\IMG_478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5517812"/>
            <a:ext cx="1152128" cy="11474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Carla\Downloads\MicrosoftTeams-image (4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71600"/>
            <a:ext cx="8420100" cy="5486400"/>
          </a:xfrm>
          <a:prstGeom prst="rect">
            <a:avLst/>
          </a:prstGeom>
          <a:noFill/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066800"/>
          </a:xfrm>
        </p:spPr>
        <p:txBody>
          <a:bodyPr/>
          <a:lstStyle/>
          <a:p>
            <a:r>
              <a:rPr lang="pt-BR" sz="3200" dirty="0" smtClean="0"/>
              <a:t>Diagrama ER ( Depois da Normalização)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SQL de criação das tabelas</a:t>
            </a:r>
            <a:endParaRPr lang="pt-BR" sz="3200" dirty="0"/>
          </a:p>
        </p:txBody>
      </p:sp>
      <p:pic>
        <p:nvPicPr>
          <p:cNvPr id="4098" name="Picture 2" descr="C:\Users\Carla\Downloads\MicrosoftTeams-image (2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22563"/>
            <a:ext cx="8568952" cy="4551275"/>
          </a:xfrm>
          <a:prstGeom prst="rect">
            <a:avLst/>
          </a:prstGeom>
          <a:noFill/>
        </p:spPr>
      </p:pic>
      <p:sp>
        <p:nvSpPr>
          <p:cNvPr id="8" name="Retângulo de cantos arredondados 7"/>
          <p:cNvSpPr/>
          <p:nvPr/>
        </p:nvSpPr>
        <p:spPr>
          <a:xfrm>
            <a:off x="755576" y="3068960"/>
            <a:ext cx="720080" cy="10081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SQL de criação das tabelas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 descr="C:\Users\Carla\Downloads\MicrosoftTeams-image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8840"/>
            <a:ext cx="8676456" cy="4647419"/>
          </a:xfrm>
          <a:prstGeom prst="rect">
            <a:avLst/>
          </a:prstGeom>
          <a:noFill/>
        </p:spPr>
      </p:pic>
      <p:sp>
        <p:nvSpPr>
          <p:cNvPr id="6" name="Retângulo de cantos arredondados 5"/>
          <p:cNvSpPr/>
          <p:nvPr/>
        </p:nvSpPr>
        <p:spPr>
          <a:xfrm>
            <a:off x="755576" y="3068960"/>
            <a:ext cx="720080" cy="1008112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pic>
        <p:nvPicPr>
          <p:cNvPr id="5122" name="Picture 2" descr="C:\Users\Carla\Downloads\MicrosoftTeams-image (3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348880"/>
            <a:ext cx="4166114" cy="3456384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1259632" y="6309320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5123" name="Picture 3" descr="C:\Users\Carla\Downloads\MicrosoftTeams-image (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276872"/>
            <a:ext cx="4146731" cy="3672408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940152" y="630932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283968" y="4221088"/>
            <a:ext cx="288032" cy="14401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pic>
        <p:nvPicPr>
          <p:cNvPr id="6148" name="Picture 4" descr="C:\Users\Carla\Downloads\MicrosoftTeams-image (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04522"/>
            <a:ext cx="7668344" cy="3060582"/>
          </a:xfrm>
          <a:prstGeom prst="rect">
            <a:avLst/>
          </a:prstGeom>
          <a:noFill/>
        </p:spPr>
      </p:pic>
      <p:pic>
        <p:nvPicPr>
          <p:cNvPr id="6149" name="Picture 5" descr="C:\Users\Carla\Downloads\MicrosoftTeams-image (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644361"/>
            <a:ext cx="8028384" cy="2213639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3419872" y="438659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419872" y="10527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19872" y="4242574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419872" y="1052736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7170" name="Picture 2" descr="C:\Users\Carla\Downloads\MicrosoftTeams-image (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7992888" cy="2999785"/>
          </a:xfrm>
          <a:prstGeom prst="rect">
            <a:avLst/>
          </a:prstGeom>
          <a:noFill/>
        </p:spPr>
      </p:pic>
      <p:pic>
        <p:nvPicPr>
          <p:cNvPr id="7171" name="Picture 3" descr="C:\Users\Carla\Downloads\MicrosoftTeams-image (1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609883"/>
            <a:ext cx="7956376" cy="22481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62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SQL de inserção de dados nas tabelas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84168" y="5538718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Tabela </a:t>
            </a:r>
            <a:r>
              <a:rPr lang="pt-BR" sz="1600" b="1" dirty="0" err="1" smtClean="0">
                <a:solidFill>
                  <a:schemeClr val="tx2"/>
                </a:solidFill>
              </a:rPr>
              <a:t>Populada</a:t>
            </a:r>
            <a:endParaRPr lang="pt-BR" sz="1600" b="1" dirty="0">
              <a:solidFill>
                <a:schemeClr val="tx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403648" y="566124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008" algn="ctr">
              <a:spcBef>
                <a:spcPts val="300"/>
              </a:spcBef>
              <a:buClr>
                <a:schemeClr val="accent3"/>
              </a:buClr>
            </a:pPr>
            <a:r>
              <a:rPr lang="pt-BR" sz="1600" b="1" dirty="0" smtClean="0">
                <a:solidFill>
                  <a:schemeClr val="tx2"/>
                </a:solidFill>
              </a:rPr>
              <a:t>Script</a:t>
            </a:r>
            <a:endParaRPr lang="pt-BR" sz="1600" b="1" dirty="0">
              <a:solidFill>
                <a:schemeClr val="tx2"/>
              </a:solidFill>
            </a:endParaRPr>
          </a:p>
        </p:txBody>
      </p:sp>
      <p:pic>
        <p:nvPicPr>
          <p:cNvPr id="8194" name="Picture 2" descr="C:\Users\Carla\Downloads\MicrosoftTeams-image (1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95" y="1412776"/>
            <a:ext cx="4396919" cy="4032448"/>
          </a:xfrm>
          <a:prstGeom prst="rect">
            <a:avLst/>
          </a:prstGeom>
          <a:noFill/>
        </p:spPr>
      </p:pic>
      <p:sp>
        <p:nvSpPr>
          <p:cNvPr id="8" name="Seta para a direita 7"/>
          <p:cNvSpPr/>
          <p:nvPr/>
        </p:nvSpPr>
        <p:spPr>
          <a:xfrm>
            <a:off x="4644008" y="3284984"/>
            <a:ext cx="288032" cy="14401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6" name="Picture 4" descr="C:\Users\Carla\Downloads\MicrosoftTeams-image (1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7" y="1412776"/>
            <a:ext cx="3816424" cy="4032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249</TotalTime>
  <Words>223</Words>
  <Application>Microsoft Office PowerPoint</Application>
  <PresentationFormat>Apresentação na tela (4:3)</PresentationFormat>
  <Paragraphs>67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Urbano</vt:lpstr>
      <vt:lpstr>Banco de Dados – Projeto Final E-commerce Tradicional</vt:lpstr>
      <vt:lpstr>Diagrama ER ( primeira versão)</vt:lpstr>
      <vt:lpstr>Diagrama ER ( Depois da Normalização)</vt:lpstr>
      <vt:lpstr>SQL de criação das tabelas</vt:lpstr>
      <vt:lpstr>SQL de criação das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inserção de dados nas tabelas</vt:lpstr>
      <vt:lpstr>SQL de atualização</vt:lpstr>
      <vt:lpstr>SQL de exclusão</vt:lpstr>
      <vt:lpstr>SQL de consulta (Join)</vt:lpstr>
      <vt:lpstr>SQL de consulta (Join)</vt:lpstr>
      <vt:lpstr>SQL de consulta (Count e Group by)</vt:lpstr>
      <vt:lpstr>SQL de consulta (Construção NF) – Um cliente</vt:lpstr>
      <vt:lpstr>SQL de consulta (Construção NF) – Todos clientes</vt:lpstr>
      <vt:lpstr>SQL de consulta (Construção NF) – Todos clientes-Continuação</vt:lpstr>
      <vt:lpstr>Obrigado!!!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– Projeto Final</dc:title>
  <dc:creator>Carla</dc:creator>
  <cp:lastModifiedBy>Carla</cp:lastModifiedBy>
  <cp:revision>49</cp:revision>
  <dcterms:created xsi:type="dcterms:W3CDTF">2020-07-26T18:14:47Z</dcterms:created>
  <dcterms:modified xsi:type="dcterms:W3CDTF">2020-07-26T22:23:58Z</dcterms:modified>
</cp:coreProperties>
</file>